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109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2018.08.09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10232</TotalTime>
  <Words>283</Words>
  <Application>Microsoft Macintosh PowerPoint</Application>
  <PresentationFormat>寬螢幕</PresentationFormat>
  <Paragraphs>136</Paragraphs>
  <Slides>34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Arial</vt:lpstr>
      <vt:lpstr>Calibri</vt:lpstr>
      <vt:lpstr>Helvetica</vt:lpstr>
      <vt:lpstr>Times New Roman</vt:lpstr>
      <vt:lpstr>Tw Cen MT Condensed</vt:lpstr>
      <vt:lpstr>微軟正黑體</vt:lpstr>
      <vt:lpstr>新細明體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1020</cp:revision>
  <dcterms:created xsi:type="dcterms:W3CDTF">2018-06-25T02:04:20Z</dcterms:created>
  <dcterms:modified xsi:type="dcterms:W3CDTF">2018-07-17T07:01:05Z</dcterms:modified>
</cp:coreProperties>
</file>